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084657-25F5-4992-BB02-9176C4C5D3DA}"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314046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84657-25F5-4992-BB02-9176C4C5D3DA}"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160623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84657-25F5-4992-BB02-9176C4C5D3DA}"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175527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84657-25F5-4992-BB02-9176C4C5D3DA}"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201532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084657-25F5-4992-BB02-9176C4C5D3DA}"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167171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084657-25F5-4992-BB02-9176C4C5D3DA}"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383995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084657-25F5-4992-BB02-9176C4C5D3DA}"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394486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084657-25F5-4992-BB02-9176C4C5D3DA}"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284379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84657-25F5-4992-BB02-9176C4C5D3DA}"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282197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084657-25F5-4992-BB02-9176C4C5D3DA}"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37702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084657-25F5-4992-BB02-9176C4C5D3DA}"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AEF01-6583-4345-8B03-458A2D992F01}" type="slidenum">
              <a:rPr lang="en-US" smtClean="0"/>
              <a:t>‹#›</a:t>
            </a:fld>
            <a:endParaRPr lang="en-US"/>
          </a:p>
        </p:txBody>
      </p:sp>
    </p:spTree>
    <p:extLst>
      <p:ext uri="{BB962C8B-B14F-4D97-AF65-F5344CB8AC3E}">
        <p14:creationId xmlns:p14="http://schemas.microsoft.com/office/powerpoint/2010/main" val="202213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84657-25F5-4992-BB02-9176C4C5D3DA}" type="datetimeFigureOut">
              <a:rPr lang="en-US" smtClean="0"/>
              <a:t>4/11/2020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AEF01-6583-4345-8B03-458A2D992F01}" type="slidenum">
              <a:rPr lang="en-US" smtClean="0"/>
              <a:t>‹#›</a:t>
            </a:fld>
            <a:endParaRPr lang="en-US"/>
          </a:p>
        </p:txBody>
      </p:sp>
    </p:spTree>
    <p:extLst>
      <p:ext uri="{BB962C8B-B14F-4D97-AF65-F5344CB8AC3E}">
        <p14:creationId xmlns:p14="http://schemas.microsoft.com/office/powerpoint/2010/main" val="3655198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5667" y="1474340"/>
            <a:ext cx="9144000" cy="1661375"/>
          </a:xfrm>
        </p:spPr>
        <p:txBody>
          <a:bodyPr>
            <a:normAutofit fontScale="90000"/>
          </a:bodyPr>
          <a:lstStyle/>
          <a:p>
            <a:r>
              <a:rPr lang="en-US" dirty="0" smtClean="0"/>
              <a:t>The Apostles See the Risen Jesus</a:t>
            </a:r>
            <a:br>
              <a:rPr lang="en-US" dirty="0" smtClean="0"/>
            </a:br>
            <a:r>
              <a:rPr lang="en-US" sz="2700" dirty="0" smtClean="0"/>
              <a:t>After Jesus was crucified, the apostles hid in a room with the door locked. They were afraid that the soldiers would arrest them because they were Jesus’ friends. Even after they heard Jesus had risen, they were still afraid. </a:t>
            </a:r>
            <a:endParaRPr lang="en-US" sz="2700" dirty="0"/>
          </a:p>
        </p:txBody>
      </p:sp>
      <p:sp>
        <p:nvSpPr>
          <p:cNvPr id="3" name="Subtitle 2"/>
          <p:cNvSpPr>
            <a:spLocks noGrp="1"/>
          </p:cNvSpPr>
          <p:nvPr>
            <p:ph type="subTitle" idx="1"/>
          </p:nvPr>
        </p:nvSpPr>
        <p:spPr>
          <a:xfrm>
            <a:off x="2193702" y="8058128"/>
            <a:ext cx="9144000" cy="1655762"/>
          </a:xfrm>
        </p:spPr>
        <p:txBody>
          <a:bodyPr/>
          <a:lstStyle/>
          <a:p>
            <a:endParaRPr lang="en-US" dirty="0"/>
          </a:p>
        </p:txBody>
      </p:sp>
      <p:pic>
        <p:nvPicPr>
          <p:cNvPr id="1026" name="Picture 2" descr="BBC - Religions - Christianity: The disci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7448" y="3322750"/>
            <a:ext cx="5447763" cy="2936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76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09140"/>
          </a:xfrm>
        </p:spPr>
        <p:txBody>
          <a:bodyPr>
            <a:normAutofit fontScale="90000"/>
          </a:bodyPr>
          <a:lstStyle/>
          <a:p>
            <a:r>
              <a:rPr lang="en-US" sz="2400" dirty="0" smtClean="0"/>
              <a:t>On Easter Sunday night the apostles were together in the room when something happened. All of a sudden Jesus stood among them and said “Peace be with you.”</a:t>
            </a:r>
            <a:br>
              <a:rPr lang="en-US" sz="2400" dirty="0" smtClean="0"/>
            </a:br>
            <a:r>
              <a:rPr lang="en-US" sz="2400" dirty="0" smtClean="0"/>
              <a:t>They were frightened because they thought they were seeing a ghost. But Jesus said, “Why are you frightened? Look at my hands and feet.  It’s really me. Touch me and see for yourselves.  A ghost doesn’t have flesh and bones, as you can see I have.”</a:t>
            </a:r>
            <a:br>
              <a:rPr lang="en-US" sz="2400" dirty="0" smtClean="0"/>
            </a:br>
            <a:r>
              <a:rPr lang="en-US" sz="2400" dirty="0" smtClean="0"/>
              <a:t>As he said this he showed them his hands and feet. The apostles were so full of joy that they could hardly believe it was really true! So Jesus said to them, “Have you anything here to eat?” They gave him a piece of baked fish, which he took and ate in front of them. </a:t>
            </a:r>
            <a:endParaRPr lang="en-US" sz="2400" dirty="0"/>
          </a:p>
        </p:txBody>
      </p:sp>
      <p:pic>
        <p:nvPicPr>
          <p:cNvPr id="2050" name="Picture 2" descr="Why were the disciples afraid? | Out of Egyp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5177" y="3116686"/>
            <a:ext cx="4726547" cy="374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488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37</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The Apostles See the Risen Jesus After Jesus was crucified, the apostles hid in a room with the door locked. They were afraid that the soldiers would arrest them because they were Jesus’ friends. Even after they heard Jesus had risen, they were still afraid. </vt:lpstr>
      <vt:lpstr>On Easter Sunday night the apostles were together in the room when something happened. All of a sudden Jesus stood among them and said “Peace be with you.” They were frightened because they thought they were seeing a ghost. But Jesus said, “Why are you frightened? Look at my hands and feet.  It’s really me. Touch me and see for yourselves.  A ghost doesn’t have flesh and bones, as you can see I have.” As he said this he showed them his hands and feet. The apostles were so full of joy that they could hardly believe it was really true! So Jesus said to them, “Have you anything here to eat?” They gave him a piece of baked fish, which he took and ate in front of them.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Apostles See the Risen Jesus After Jesus was crucified, the apostles hid in a room with the door locked. They were afraid that the soldiers would arrest them because they were Jesus’ friends. Even after they heard Jesus had risen, they were still afraid.</dc:title>
  <dc:creator>mrsmob2</dc:creator>
  <cp:lastModifiedBy>mrsmob2</cp:lastModifiedBy>
  <cp:revision>2</cp:revision>
  <dcterms:created xsi:type="dcterms:W3CDTF">2020-04-11T18:11:54Z</dcterms:created>
  <dcterms:modified xsi:type="dcterms:W3CDTF">2020-04-11T18:16:43Z</dcterms:modified>
</cp:coreProperties>
</file>